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57" r:id="rId51"/>
    <p:sldId id="356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164D2-0312-4584-9023-8C8C845D8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60DE6-00FA-41BC-A79E-17F9D9F92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57281-CB6F-464A-B63C-9DFABB5B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F036-2BB6-4184-978B-239788A8B688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DDBC7-1E81-4389-A343-520AA271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1949B-60E9-45DF-9924-8DA0090E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36CD-EE38-4C40-8943-4527AC1C8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32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426F-F257-4525-9DFD-D6899E19F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E50C7-0BA8-4532-8290-5F38FA56A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282E3-DB42-421E-A457-520CA758A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F036-2BB6-4184-978B-239788A8B688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CE2D2-9043-4FD5-ACE8-1AA98EF15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99F64-5341-499A-B5F5-76BBDC99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36CD-EE38-4C40-8943-4527AC1C8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53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6F4D66-AA25-4389-899F-E4E98D664C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79A66-C2BE-4223-B42C-3A54929E6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9E45A-4927-4197-A906-589D43B1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F036-2BB6-4184-978B-239788A8B688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5A6C0-3995-4C41-9965-8A54DDD9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1D5C0-2216-49B4-9650-60FB52824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36CD-EE38-4C40-8943-4527AC1C8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96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9C45-5BFE-467C-B796-25F9444F1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3EA34-1041-42B8-B42C-35979EA5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DEC61-FB81-4907-B5EB-7537438A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F036-2BB6-4184-978B-239788A8B688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BDDB8-C9C8-4248-8B2D-378BAFAA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41313-74FC-4002-A337-CE237577F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36CD-EE38-4C40-8943-4527AC1C8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77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47F8C-99D2-4941-BAF3-6813D5FA3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A9CE7-AAEC-4EF9-9957-5D8FEA96D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0A6E8-9516-4D5B-BBA2-C1FEFD9B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F036-2BB6-4184-978B-239788A8B688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8C3CF-648A-4D25-9312-A3B5F6ED9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056A5-9478-4B28-B4EC-88509F2C5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36CD-EE38-4C40-8943-4527AC1C8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74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9110-64CE-4409-8985-53DD5FD3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202E0-4344-4495-B2BD-D6F608D3D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2588D-4740-4C16-97D0-D037BC4D9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DA1CA-3D56-4A99-B462-32F1D01DB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F036-2BB6-4184-978B-239788A8B688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203F1-EE82-4B5D-8313-F09172180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BC001-D649-464E-967A-AABBF4A20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36CD-EE38-4C40-8943-4527AC1C8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5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0F6A-97A5-451F-BB7F-C30FF3BD0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541E7-56DC-403A-A5D8-4584C91BB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43FD4-93C8-4097-B289-30FA374CE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C853F1-A312-406B-8BD3-4F234F842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1476C-59F0-4832-B532-E544574EC7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8515BF-9666-4EE4-9234-411CD827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F036-2BB6-4184-978B-239788A8B688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6DEBD2-B02F-43D5-94B5-FA237BA6F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FAB84-B4C1-4A6D-83BC-9C822EC95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36CD-EE38-4C40-8943-4527AC1C8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6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9A71B-39F3-405E-B894-D9376C100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188962-E550-45F2-9261-6A58B379B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F036-2BB6-4184-978B-239788A8B688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18F8A-798A-43A7-9FB7-AB25A7E8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59AE7-A552-4D86-8E37-090844383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36CD-EE38-4C40-8943-4527AC1C8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8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CD438-25C9-45D4-BCA7-718908B36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F036-2BB6-4184-978B-239788A8B688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1C656E-D050-4FB2-AAEB-076CA0C21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6DFEC-A938-4BC7-9E35-C88E0C34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36CD-EE38-4C40-8943-4527AC1C8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9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53B1-59FD-4A04-8F2E-880BF2700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4A68C-5247-44F2-944A-C49EAFCE3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A0CB9-E31A-4FFE-858C-B8617C0D3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140E5-6DBB-4434-9C79-36C40647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F036-2BB6-4184-978B-239788A8B688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A9AF2-A516-47C0-81AE-37979E77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4A4CE-E326-43E3-923D-CFEE9F7F4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36CD-EE38-4C40-8943-4527AC1C8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81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52B2-13A3-4194-8E2F-3116152C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68A279-9558-48DA-9EFE-718C5E51C1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41B98-D74F-4328-B00F-2190809B7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A405C-E723-4E0F-ABC7-C9F0C806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0F036-2BB6-4184-978B-239788A8B688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08BFF-21D0-423F-96AC-83928E5D9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D2A03-F7B4-45BC-802D-75F92039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636CD-EE38-4C40-8943-4527AC1C8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7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71FB50-8322-444E-8E1B-85261AB6F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9B436-30C6-4084-A1A5-E4DF94505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BFC23-AAE1-4947-B895-E4813352F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0F036-2BB6-4184-978B-239788A8B688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BB78C-03FB-422B-B1F7-D3557DE2C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953DE-622E-4128-8853-B57ADED30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636CD-EE38-4C40-8943-4527AC1C8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6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22A00-0BA2-49B0-A6DB-4C7D218FD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C9668-5944-48AF-8A64-F513C7FE62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22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48A7-F396-433C-8549-EC2EA83AC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6BE64-8220-429D-8F7F-D4D05EA90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D8FB9-05E0-4115-AFF9-29C68EB6A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338262"/>
            <a:ext cx="79438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68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0289-38DB-4335-8F92-412A2946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54208-2050-44C3-96A1-6F88A25C9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134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F0AE4-6DFB-4D17-8223-60568BDCD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0098-B471-473E-A793-3177AA1B2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824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ABBA-3C53-4D3B-9303-C738DD62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C6606-F037-4EE2-A0EE-CE16F2784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85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70409-7E5D-48E2-8DC6-6C1087D3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98CD9-E63D-41B8-8A62-2677BD40F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7CF62-8AFF-4DAA-9255-276C08C0D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362075"/>
            <a:ext cx="82772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9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3EC38-B485-45F3-ABF6-06D894D1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FF237-8A87-4462-AC5A-D312CBEEE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7FF36-13AB-4242-82A3-1C75B9AD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495425"/>
            <a:ext cx="84105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8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C80C2-B869-4AE9-A6CC-4FACD576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86C46-B779-4AA1-984C-B59404CB2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F69CA-B096-48C2-ABF6-38D0FA961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438275"/>
            <a:ext cx="85820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71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F75D1-4E62-4E96-B56E-B9D37DD5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79C09-CDD9-4BDD-9F60-00016A44C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C52A4-C6B0-41C0-88D9-BB230C19A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1385887"/>
            <a:ext cx="84486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48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463DC-5FC5-45FD-885C-B5312B88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30643-F07B-47B4-82AB-3CC07F3A6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500B5-B0A9-4396-A162-3C9A11405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1419225"/>
            <a:ext cx="84486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18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C812-4D3B-4775-81A7-0D78DAC5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89510-2E8F-4D1F-AFA4-952C1D7BD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DA7EE-C60D-44D3-80C3-82127933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1319212"/>
            <a:ext cx="68389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2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813A3-CD92-4F60-A891-189CCCA67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5B3C5-5FA1-4144-B14C-5C192A053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03915-4CF7-4A4C-A9DF-B18BF6F7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966912"/>
            <a:ext cx="81629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76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A67B8-6BDB-4CC9-A37A-871D385D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32B75-3C7B-44B3-94A0-99116C561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38296-A7A2-4878-B679-C8A1EFCEF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676400"/>
            <a:ext cx="80867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94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3C7F-E56A-495A-B565-486A8CB9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6BF14-B550-498B-9DAF-0380F99D0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B08E6-C766-4C31-B392-D0ECF46E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1509712"/>
            <a:ext cx="83153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28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036D-6D0F-41DB-A18E-7B33BF69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58CDD-64A1-4B0F-8F14-A03FAD5A3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C9C71-5399-46CE-BB99-5094C12F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12" y="1566862"/>
            <a:ext cx="55911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31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D57E-5781-43DB-A54D-32058854B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023BE-59BA-4E96-BDB4-D5022424A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D33F2-1083-4882-9AFB-C9A3D899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285875"/>
            <a:ext cx="80391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48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06DE-C11C-499E-81B8-489A4C40A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4920-E8E9-46D8-AA55-839F745F6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9FBC1-A8EB-4308-8B7B-AD5BBC25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304925"/>
            <a:ext cx="80486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09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7B3EA-D9C3-44EF-80D1-DCC04A59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FD24E-0420-4C18-B1C2-0B4F0C79B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233F4-F851-4324-9C07-E865E9DEB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1281112"/>
            <a:ext cx="79533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78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5C55-323C-47DE-A367-DD36189C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01756-D599-4BCF-86F6-9B71B2098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ABB83-7CE8-49DB-A9BB-2D1AC031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176337"/>
            <a:ext cx="86582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8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1074-F245-44E9-8C4E-765CC6E7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6CEA5-C408-4A83-877C-FED16369D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74125-89C7-4426-A013-D34782ACD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704975"/>
            <a:ext cx="82296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96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CDB9-7590-432D-B0A9-994BEC4B6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177AD-D93F-4D89-977B-D8CC35459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69974-3DD2-4DAF-901E-1E667BB0A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352550"/>
            <a:ext cx="8191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79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7109F-23B6-46A7-9CD5-20FF9E2B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F3E7C-85D5-4CC5-BCC7-5C6100EE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E261F-3B6D-41C1-8130-F0EC0C55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366837"/>
            <a:ext cx="82677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83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7B82-C128-4F9B-9E9D-27118CC6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6FD90-6AAE-4350-8B19-07B5C450A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FA431-6DE2-4D66-850F-57EC71371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600200"/>
            <a:ext cx="83248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24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8C66-C4F6-4570-A7E5-C0CC20C4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5179C-32E2-4F34-8DA0-649E3FCB7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56458-7733-4016-B91B-075C173DC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552575"/>
            <a:ext cx="75247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95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99A8-D7D2-4A83-8C07-F0CC39D3B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31078-E2D3-46EC-8DFC-C77B65BC7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21F83-B442-4665-8280-4F4D99983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1452562"/>
            <a:ext cx="74771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239C-9054-498B-B34F-B0458A4D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33E49-6C52-4A97-BAF1-6E2169C17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50296-47DC-49E5-8336-60F6AE22F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714500"/>
            <a:ext cx="8001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88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FA3-C708-43D6-89FA-E0535DE11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E2EA5-A645-46B5-968B-7DA2B5A3E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85547-85FA-481C-B2CF-9130C64D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343025"/>
            <a:ext cx="82867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56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290F0-9D22-4FF2-8E44-356114D2D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3816A-4DC0-4B9F-8B1B-D2883C3AC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0E7B7-69E0-4423-B364-674AC1F79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1414462"/>
            <a:ext cx="84867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12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FF415-218E-4726-8A02-19794B95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0CCB5-3A77-4855-B0B6-498F6E7A0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BD72B-FBCD-4F13-8B83-9CFD8FCFF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371600"/>
            <a:ext cx="83915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50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3EC3-7248-4F4E-A468-0D154CC02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43F4D-6A56-4928-82EC-B8B17D8BF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7822B-3357-41BA-8828-4C952BF86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57312"/>
            <a:ext cx="77724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62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6F67-05A6-4F31-9D9F-8B110CD99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5276F-2503-47A7-B3A3-912BF6A52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488DF-4D97-4C15-844C-021CBB606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328737"/>
            <a:ext cx="84105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9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8F89-E0A1-4F39-8BAA-40ED0A54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F4AC1-11EF-4815-BF72-F35AE5D6E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FE8C0-8AE3-4352-889A-7F0A6C767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928812"/>
            <a:ext cx="82581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56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E3A7-63D6-4879-97F3-508616F0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5E4E1-D266-4E14-AF33-2F5B7DFDA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51B8E-F7D6-410C-B82F-A01F3BBAE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409700"/>
            <a:ext cx="8305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14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70AF9-46AF-4EC4-B8CE-5F128CD7A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B8737-3E3B-43A8-B7F5-4EF76C366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41C2A-B931-4BD6-9EB4-A07792BA0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1371600"/>
            <a:ext cx="70294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37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8F65-F3BB-4BEF-BA1E-A6FFB4B0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54420-9AE0-4AF8-947D-1F523388B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7000B-A679-44DB-A5CB-6931F0CE5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604962"/>
            <a:ext cx="82867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04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9B23E-A95B-4A26-BEC2-8E3C2A08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A4A6A-3BC8-49A9-BAF6-F5E0423C8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E6596-4B80-4086-A5EF-8588658A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1290637"/>
            <a:ext cx="77819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3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CEC2D-4C40-4434-846B-A0455B24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043FD-1E3A-458E-8F83-336D2F0F0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C6E2B-5060-48A2-BE1E-AA2BB2FB2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685925"/>
            <a:ext cx="81153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15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76D3-F8E2-4C8D-9530-8A9FD776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2E8FB-36BC-477D-81B6-76B615B04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545B4-804E-4D75-BD3D-9763A8DC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328737"/>
            <a:ext cx="82962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17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2FCF-7160-40C1-9DB8-F35E5F1B7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169F0-546A-46C5-8F3D-0EF171B15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8AD63-FB45-4FCC-8EE3-D7B110CE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276350"/>
            <a:ext cx="8001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02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7C49-1256-41CA-AB6C-9B0FF64DB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9BD29-4F86-4C76-BF47-E3EE65798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EB7BC-EF94-4CBD-AB1D-8EA2AEA18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1281112"/>
            <a:ext cx="69723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26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DE29D-ACAD-4216-A440-C3F70DB83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EC46A-55EB-41E8-AB5C-31ED1F8AE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75705-EDE1-4974-B4D6-D0A653CE6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423987"/>
            <a:ext cx="81534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69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FDD5C-B947-4F16-B073-AD0A1BE1F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15AE8-37B4-426F-B0CB-111578FAE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CA6AC-8410-4845-9659-2C419794E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433512"/>
            <a:ext cx="74295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38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9521-E453-4743-AE90-C1F65EC05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B8749-E2B2-49D7-A04C-3AD3C98C4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D8428-708A-4FF3-9EA5-BC67499DA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476375"/>
            <a:ext cx="81534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17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0F1FC-BBC3-495B-BB8F-40121F4A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6A6D7-2194-40BB-B699-A0B7DC896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F7ACF-E2B7-4549-A6F4-BB7F6CFD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409700"/>
            <a:ext cx="79152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56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1BCE-7BF0-4D63-BC7E-B64F5722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F4048-0D84-4DA1-AD2F-8FF518B56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A87E9-07C4-4DE7-BB37-FE168CF80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1495425"/>
            <a:ext cx="62198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83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C1EA4-178B-4D57-93B6-C9EE77C9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5E5A5-BB04-4F7D-8519-9765817B2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875FC-0007-4B52-8F62-17D0EB5AB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09687"/>
            <a:ext cx="80772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147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08E6-B403-4B72-809D-5D27A030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DBDA6-1F05-484B-BE3F-D65A66BFE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B20E8-F705-49CD-A98F-350CC42B2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519237"/>
            <a:ext cx="81724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86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B2A80-797E-4E99-86CD-C0B59BC9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B2D3-023F-4B60-B9FB-5B7DDE9ED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1A682-EFC1-4A4F-BFF0-7FE258887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662112"/>
            <a:ext cx="81915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51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08E6-B403-4B72-809D-5D27A030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DBDA6-1F05-484B-BE3F-D65A66BFE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E190C-EB6A-47A5-9CFB-DAD454E51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409700"/>
            <a:ext cx="82200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93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08E6-B403-4B72-809D-5D27A030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DBDA6-1F05-484B-BE3F-D65A66BFE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C80C7-8F40-497A-8857-9C088B8AE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414462"/>
            <a:ext cx="83343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86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612E-BC21-4B3B-9F33-CC8A79E4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ABF3F-E1E9-43ED-B653-A7ACABED1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64A5D-5344-4811-B8A3-4E5D77B3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552575"/>
            <a:ext cx="80295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372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D41E-B6F5-40B0-804D-6532C7483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2BF0-5182-419B-8E22-20007F768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B37FA-B4AA-4610-BC31-565B570B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328737"/>
            <a:ext cx="79152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81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EB1CE-DB07-49C8-8E5D-65DF9A32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C3D3-7E02-4068-AAC2-13405F0A9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72631-D6E0-43EE-967F-B3A67E3CB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323975"/>
            <a:ext cx="80010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58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54F8-D192-4C4A-A44F-68D71B6B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6A115-D5CF-4669-8834-7921B2785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26F8A-4AC2-4282-BCAC-B8473C7A2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357312"/>
            <a:ext cx="78867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34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E373-FF8B-4B06-8745-64C94CB84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B30FE-E041-430A-98FB-F5EEDB390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93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FCC8-481F-4F94-B3BD-79F9842A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E39C1-579B-4265-8996-F0AF2E2EE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068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CEA33-7519-4534-8915-50DEC96FC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913C-EAA3-47D2-B7A7-E48E36E55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13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4DE5E-7A77-4E97-BE7C-F427545D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04088-8036-4827-B76C-1E7BF1983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9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4A92-5C75-46BE-B7B7-18AD1D42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60356-8AAC-4837-877B-210F6A776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777F0-29C2-41BC-B320-978893179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524000"/>
            <a:ext cx="79438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216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F61D-DF4F-4CD6-85B8-22BB933E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E238-23E8-4DFB-9ECE-9BDA51B5B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419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A7332-665D-4619-B8B6-EE8D92A95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E230E-8982-4057-976A-D412B28D4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460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B871-F50C-46BB-934A-60E50BD94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50580-04AF-49ED-9722-CDF51F11B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941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13461-F33D-4DAB-9813-B92AF5CD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0AAF5-815C-49BD-A167-0DFCDF396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09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EA19-7C17-4EA6-8DAA-7AD15F26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E18E0-5490-446D-86CA-1740678A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099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155C-7C9E-4CDE-9070-7EB3D295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78F59-5095-4F54-8931-E09A27F32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707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2BF5F-B9E8-4D6C-B018-D9FE297D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11963-335D-417D-BA14-B2018C872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375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4AAF4-B5B6-42BD-B364-CCC56047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34A93-3343-44C1-91BA-F83219221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346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E50A7-0387-4F8A-9F71-3FE1A061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D4D48-F441-4E44-A814-54049DE00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719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1956C-3513-40A6-AF00-EC345DE82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7BF1D-C4CF-44E6-94F0-CCD695B77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02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E63D4-2A3D-4FAB-B000-7B2B987D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C2899-7027-4E1A-B699-8536238F7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4B9AAC-222E-4E89-90E6-76E456B8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547812"/>
            <a:ext cx="81724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113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BEC1B-0BFA-4E40-A215-6DFD5F5FE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3092F-F0AF-483C-90BF-450C10920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084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FD5EF-522C-49F3-81B4-FECF4801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D30F0-2FE1-4AC7-B704-FE85F87F2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10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4F2E5-A9C5-42EA-B067-94C9CD303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564A1-F03C-407C-BE5E-BC7C2980D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428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8CC5-AEAA-4921-8EA3-61DC926CA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4A9CD-EE49-4F45-9AF7-9654A3E8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478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8FF15-361E-4AA8-B679-A4DA9AFF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0512D-60F2-44D9-8729-26706CCD7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994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5A73-A7FA-4EB5-AC2B-A759CE9E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B6FF1-B597-4A9E-8CD2-BAEE8D2F7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949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55000-BE3E-40E1-B030-9A0FC208D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0A202-A53C-437E-8013-61ED7D223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015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F86B2-CD6B-4FE7-A519-BEEA7E0D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58B65-A2B7-4ABE-98AC-F0DAB5313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153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77C00-BCB2-498B-BC79-9DD73B2C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CB48-A492-43BC-A087-A686D3505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71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F8C49-D633-4711-895F-2F43D67B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F5410-6D0A-4C9A-B082-5EB4755BE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09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12CC-3BCF-4400-83BB-6A3D8AD2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FF006-E05F-444C-8D1C-D2ACCBC4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5FA03-E07B-40F6-A5FC-563F46183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243012"/>
            <a:ext cx="86582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057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20CE-8A5F-4ADE-8E47-EA65D6B3C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BF7CC-AB30-4C16-AC2E-B92761317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163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2C01E-7B2C-4C57-8970-4E9B2D792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77CE3-40A4-4779-95A7-9E18AB998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074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04EA0-3983-43E1-8051-4619E1D6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384C-5E49-4765-918D-4EDFAC091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067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9063-5901-4042-98FE-6BAB8059F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F4F3C-CB0C-4557-AD41-5FFB2BF55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07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B4FF-5587-44C3-A07B-AB5E93402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D925-71DF-447A-9E51-0F7408AB8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082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B584-AE41-4178-BB60-AF5EE9F5D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CF880-98AF-42F6-B253-A33F12642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12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1F3F7-1310-4F98-80F2-C15A20C3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400F1-A2A0-4A67-B3AF-D4F7A0B46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246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40F89-B332-4645-8369-0DE415607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FA791-7684-4FBA-AFD2-596BB6DCF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330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B811-07EF-4B4C-AF14-E7DCA0C27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663B3-7DE5-4281-8F27-A488739DB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17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BF76-3589-4C5E-8BDB-68F06676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CDDB2-284A-4CFF-9338-D7F396506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97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74C6-DB2F-460A-90E1-AFA8C58D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3E3D0-9633-4D34-AF75-6D5C00216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43685-CD86-4E52-88E7-56B3F310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371600"/>
            <a:ext cx="8458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108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7888-C057-4C2F-8266-EDFB1796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34723-8E01-4816-9C53-2FD04592F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391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772E-3DA6-48EC-8E9F-6DC636839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53889-9A88-4856-B597-1761CCBED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394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CCCD-E624-4F68-9378-3B604F77B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DB64-10AC-4711-91DF-420666477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334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2A89-6946-4666-899C-E1D41E46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B865D-CBD2-4419-90D5-F2D037C4E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17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6231-479A-482E-93BE-D3126D8E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65E10-08EA-4934-9C47-F60F23D26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914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1E8E-78F0-4D83-BD3D-BD6EF018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C36D-0BDA-46BC-9B8B-DF7C88CC0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22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DDB7C-8D6C-4012-B001-12C8EF48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CFF5D-4F3C-4222-8D72-3DEBA4328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266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6810-CD3C-490D-B054-D8AF0EAB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E41C1-9AE8-496B-B191-C568E1DAE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377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E7A2C-6393-4929-A8C0-FF935309F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55C4F-5EB5-4C51-B460-5BF0B01C0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194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2709-5F0C-458B-B850-BA32471F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32122-65D2-45DB-B977-E7037818E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2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1</Words>
  <Application>Microsoft Office PowerPoint</Application>
  <PresentationFormat>Widescreen</PresentationFormat>
  <Paragraphs>1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6" baseType="lpstr">
      <vt:lpstr>Arial</vt:lpstr>
      <vt:lpstr>Calibri</vt:lpstr>
      <vt:lpstr>Calibri Light</vt:lpstr>
      <vt:lpstr>Office Theme</vt:lpstr>
      <vt:lpstr>week3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week3</dc:title>
  <dc:creator>Chi, Lenny</dc:creator>
  <cp:lastModifiedBy>Chi, Lenny</cp:lastModifiedBy>
  <cp:revision>1</cp:revision>
  <dcterms:created xsi:type="dcterms:W3CDTF">2022-09-13T04:07:25Z</dcterms:created>
  <dcterms:modified xsi:type="dcterms:W3CDTF">2022-09-13T20:50:30Z</dcterms:modified>
</cp:coreProperties>
</file>